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71" r:id="rId2"/>
    <p:sldId id="256" r:id="rId3"/>
    <p:sldId id="281" r:id="rId4"/>
    <p:sldId id="273" r:id="rId5"/>
    <p:sldId id="283" r:id="rId6"/>
    <p:sldId id="274" r:id="rId7"/>
    <p:sldId id="275" r:id="rId8"/>
    <p:sldId id="276" r:id="rId9"/>
    <p:sldId id="28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7"/>
    <p:restoredTop sz="93632"/>
  </p:normalViewPr>
  <p:slideViewPr>
    <p:cSldViewPr snapToGrid="0" snapToObjects="1">
      <p:cViewPr varScale="1">
        <p:scale>
          <a:sx n="109" d="100"/>
          <a:sy n="109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3F4C34-AB0C-9F4A-A218-DF3B895C7D8F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878307-987E-994D-8951-2D1A7DBA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7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8307-987E-994D-8951-2D1A7DBAE8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A411-AA3E-094F-BD06-6FAB1CC39B80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BC95-4956-684D-A98E-0835342A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5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856056"/>
            <a:ext cx="5657850" cy="29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53" y="1122363"/>
            <a:ext cx="8560007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Healthcare Exercise Series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After Action Review and </a:t>
            </a:r>
            <a:br>
              <a:rPr lang="en-US" dirty="0"/>
            </a:br>
            <a:r>
              <a:rPr lang="en-US" dirty="0"/>
              <a:t>Full Scale Exercise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09, 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AAR document  and all other documents pertinent to the exercises can be accessed at: </a:t>
            </a:r>
            <a:r>
              <a:rPr lang="en-US" sz="3200" dirty="0" smtClean="0"/>
              <a:t>www.nspa1.org/2018exerciseresources</a:t>
            </a:r>
            <a:r>
              <a:rPr lang="en-US" sz="3200" dirty="0"/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12547"/>
            <a:ext cx="9050612" cy="730098"/>
            <a:chOff x="0" y="6012547"/>
            <a:chExt cx="9050612" cy="730098"/>
          </a:xfrm>
        </p:grpSpPr>
        <p:sp>
          <p:nvSpPr>
            <p:cNvPr id="4" name="Parallelogram 3"/>
            <p:cNvSpPr/>
            <p:nvPr/>
          </p:nvSpPr>
          <p:spPr>
            <a:xfrm>
              <a:off x="0" y="6136316"/>
              <a:ext cx="9050612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Action &amp; Planning</a:t>
              </a:r>
            </a:p>
          </p:txBody>
        </p:sp>
        <p:pic>
          <p:nvPicPr>
            <p:cNvPr id="5" name="Picture 4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0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Ask a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your question into the chat box followed by your name and organization</a:t>
            </a:r>
          </a:p>
        </p:txBody>
      </p:sp>
      <p:sp>
        <p:nvSpPr>
          <p:cNvPr id="9" name="Left Arrow 8"/>
          <p:cNvSpPr/>
          <p:nvPr/>
        </p:nvSpPr>
        <p:spPr>
          <a:xfrm>
            <a:off x="6706303" y="4755148"/>
            <a:ext cx="1951690" cy="838200"/>
          </a:xfrm>
          <a:prstGeom prst="leftArrow">
            <a:avLst/>
          </a:prstGeom>
          <a:gradFill flip="none" rotWithShape="1">
            <a:gsLst>
              <a:gs pos="0">
                <a:srgbClr val="FF0000"/>
              </a:gs>
              <a:gs pos="63000">
                <a:srgbClr val="CF0404"/>
              </a:gs>
            </a:gsLst>
            <a:lin ang="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7-05-18 at 11.25.46 A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0"/>
          <a:stretch/>
        </p:blipFill>
        <p:spPr>
          <a:xfrm>
            <a:off x="1105898" y="3048853"/>
            <a:ext cx="5362876" cy="29636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5822" y="4958926"/>
            <a:ext cx="5025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Type your question here</a:t>
            </a:r>
            <a:r>
              <a:rPr lang="mr-IN" dirty="0"/>
              <a:t>…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012547"/>
            <a:ext cx="9050612" cy="730098"/>
            <a:chOff x="0" y="6012547"/>
            <a:chExt cx="9050612" cy="730098"/>
          </a:xfrm>
        </p:grpSpPr>
        <p:sp>
          <p:nvSpPr>
            <p:cNvPr id="14" name="Parallelogram 13"/>
            <p:cNvSpPr/>
            <p:nvPr/>
          </p:nvSpPr>
          <p:spPr>
            <a:xfrm>
              <a:off x="0" y="6136316"/>
              <a:ext cx="9050612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Action &amp; Planning</a:t>
              </a:r>
            </a:p>
          </p:txBody>
        </p:sp>
        <p:pic>
          <p:nvPicPr>
            <p:cNvPr id="15" name="Picture 14" descr="NSPA Logo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0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www.vhass.org</a:t>
            </a:r>
          </a:p>
          <a:p>
            <a:r>
              <a:rPr lang="en-US" sz="3200" dirty="0" smtClean="0"/>
              <a:t>www.nspa1.org/register</a:t>
            </a:r>
          </a:p>
          <a:p>
            <a:r>
              <a:rPr lang="en-US" sz="3200" dirty="0" smtClean="0"/>
              <a:t>www.nspa1.org/brief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12547"/>
            <a:ext cx="9050612" cy="730098"/>
            <a:chOff x="0" y="6012547"/>
            <a:chExt cx="9050612" cy="730098"/>
          </a:xfrm>
        </p:grpSpPr>
        <p:sp>
          <p:nvSpPr>
            <p:cNvPr id="7" name="Parallelogram 6"/>
            <p:cNvSpPr/>
            <p:nvPr/>
          </p:nvSpPr>
          <p:spPr>
            <a:xfrm>
              <a:off x="0" y="6136316"/>
              <a:ext cx="9050612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Action &amp; Planning</a:t>
              </a:r>
            </a:p>
          </p:txBody>
        </p:sp>
        <p:pic>
          <p:nvPicPr>
            <p:cNvPr id="8" name="Picture 7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42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VHASS Training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Review Requirement</a:t>
            </a:r>
          </a:p>
          <a:p>
            <a:r>
              <a:rPr lang="en-US" sz="3200" dirty="0"/>
              <a:t>Organizational Details Demo</a:t>
            </a:r>
          </a:p>
          <a:p>
            <a:r>
              <a:rPr lang="en-US" sz="3200" dirty="0"/>
              <a:t>VHASS </a:t>
            </a:r>
            <a:r>
              <a:rPr lang="en-US" sz="3200" dirty="0" smtClean="0"/>
              <a:t>Questions</a:t>
            </a:r>
          </a:p>
          <a:p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Use GOOGLE CHROME or FIREFOX to access VHASS.  Do not use EXPLORER.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012547"/>
            <a:ext cx="9050612" cy="730098"/>
            <a:chOff x="0" y="6012547"/>
            <a:chExt cx="9050612" cy="730098"/>
          </a:xfrm>
        </p:grpSpPr>
        <p:sp>
          <p:nvSpPr>
            <p:cNvPr id="7" name="Parallelogram 6"/>
            <p:cNvSpPr/>
            <p:nvPr/>
          </p:nvSpPr>
          <p:spPr>
            <a:xfrm>
              <a:off x="0" y="6136316"/>
              <a:ext cx="9050612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Action &amp; Planning</a:t>
              </a:r>
            </a:p>
          </p:txBody>
        </p:sp>
        <p:pic>
          <p:nvPicPr>
            <p:cNvPr id="8" name="Picture 7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3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Action Review for TTX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AAR Document</a:t>
            </a:r>
          </a:p>
          <a:p>
            <a:r>
              <a:rPr lang="en-US" dirty="0"/>
              <a:t>Insert Lessons Learned</a:t>
            </a:r>
          </a:p>
          <a:p>
            <a:r>
              <a:rPr lang="en-US" dirty="0"/>
              <a:t>Teach Lessons Learned &amp; Improvement Plan</a:t>
            </a:r>
          </a:p>
          <a:p>
            <a:r>
              <a:rPr lang="en-US" dirty="0"/>
              <a:t>Insert Improvement Plan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12547"/>
            <a:ext cx="9050612" cy="730098"/>
            <a:chOff x="0" y="6012547"/>
            <a:chExt cx="9050612" cy="730098"/>
          </a:xfrm>
        </p:grpSpPr>
        <p:sp>
          <p:nvSpPr>
            <p:cNvPr id="7" name="Parallelogram 6"/>
            <p:cNvSpPr/>
            <p:nvPr/>
          </p:nvSpPr>
          <p:spPr>
            <a:xfrm>
              <a:off x="0" y="6136316"/>
              <a:ext cx="9050612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Action &amp; Planning</a:t>
              </a:r>
            </a:p>
          </p:txBody>
        </p:sp>
        <p:pic>
          <p:nvPicPr>
            <p:cNvPr id="8" name="Picture 7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0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Scale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23, 2018 </a:t>
            </a:r>
            <a:r>
              <a:rPr lang="mr-IN" dirty="0"/>
              <a:t>–</a:t>
            </a:r>
            <a:r>
              <a:rPr lang="en-US" dirty="0"/>
              <a:t> 10:00 a.m.</a:t>
            </a:r>
          </a:p>
          <a:p>
            <a:r>
              <a:rPr lang="en-US" dirty="0"/>
              <a:t>Alert with instructions</a:t>
            </a:r>
          </a:p>
          <a:p>
            <a:r>
              <a:rPr lang="en-US" dirty="0"/>
              <a:t>VHASS Event </a:t>
            </a:r>
          </a:p>
          <a:p>
            <a:r>
              <a:rPr lang="en-US" dirty="0"/>
              <a:t>Facilities Roles (Strongly Encouraged)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Phone Tree</a:t>
            </a:r>
          </a:p>
          <a:p>
            <a:pPr lvl="2"/>
            <a:r>
              <a:rPr lang="en-US" dirty="0"/>
              <a:t>Medical records for an </a:t>
            </a:r>
            <a:r>
              <a:rPr lang="en-US" dirty="0" smtClean="0"/>
              <a:t>evacuation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0" y="6136316"/>
            <a:ext cx="9050612" cy="512249"/>
          </a:xfrm>
          <a:prstGeom prst="parallelogram">
            <a:avLst/>
          </a:prstGeom>
          <a:gradFill flip="none" rotWithShape="1">
            <a:gsLst>
              <a:gs pos="44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Vulnerable Populations After Action &amp; Planning</a:t>
            </a:r>
          </a:p>
        </p:txBody>
      </p:sp>
      <p:pic>
        <p:nvPicPr>
          <p:cNvPr id="5" name="Picture 4" descr="NSPA 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" y="6012547"/>
            <a:ext cx="1838206" cy="7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30, 2018 </a:t>
            </a:r>
            <a:r>
              <a:rPr lang="en-US" dirty="0"/>
              <a:t>-  Full Scale Exercise After Action </a:t>
            </a:r>
            <a:r>
              <a:rPr lang="en-US" dirty="0" smtClean="0"/>
              <a:t>Review </a:t>
            </a:r>
            <a:r>
              <a:rPr lang="en-US" dirty="0"/>
              <a:t>and Lessons Learned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12547"/>
            <a:ext cx="9050612" cy="730098"/>
            <a:chOff x="0" y="6012547"/>
            <a:chExt cx="9050612" cy="730098"/>
          </a:xfrm>
        </p:grpSpPr>
        <p:sp>
          <p:nvSpPr>
            <p:cNvPr id="7" name="Parallelogram 6"/>
            <p:cNvSpPr/>
            <p:nvPr/>
          </p:nvSpPr>
          <p:spPr>
            <a:xfrm>
              <a:off x="0" y="6136316"/>
              <a:ext cx="9050612" cy="512249"/>
            </a:xfrm>
            <a:prstGeom prst="parallelogram">
              <a:avLst/>
            </a:prstGeom>
            <a:gradFill flip="none" rotWithShape="1">
              <a:gsLst>
                <a:gs pos="44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Healthcare Exercise Series 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After Action &amp; Planning</a:t>
              </a:r>
            </a:p>
          </p:txBody>
        </p:sp>
        <p:pic>
          <p:nvPicPr>
            <p:cNvPr id="8" name="Picture 7" descr="NSPA Logo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3" y="6012547"/>
              <a:ext cx="1838206" cy="730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2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</TotalTime>
  <Words>202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Mangal</vt:lpstr>
      <vt:lpstr>Office Theme</vt:lpstr>
      <vt:lpstr>PowerPoint Presentation</vt:lpstr>
      <vt:lpstr>Healthcare Exercise Series After Action Review and  Full Scale Exercise Planning</vt:lpstr>
      <vt:lpstr>Exercise Resources</vt:lpstr>
      <vt:lpstr>How to Ask a Question</vt:lpstr>
      <vt:lpstr>Essential Links</vt:lpstr>
      <vt:lpstr>VHASS Training Module</vt:lpstr>
      <vt:lpstr>After Action Review for TTX</vt:lpstr>
      <vt:lpstr>Full Scale Exercise</vt:lpstr>
      <vt:lpstr>Next Webinar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CMS Emergency Preparedness Rule</dc:title>
  <dc:creator>Craig Camidge</dc:creator>
  <cp:lastModifiedBy>JT Clark</cp:lastModifiedBy>
  <cp:revision>49</cp:revision>
  <cp:lastPrinted>2017-10-06T20:42:20Z</cp:lastPrinted>
  <dcterms:created xsi:type="dcterms:W3CDTF">2017-02-15T16:36:00Z</dcterms:created>
  <dcterms:modified xsi:type="dcterms:W3CDTF">2018-10-09T13:40:20Z</dcterms:modified>
</cp:coreProperties>
</file>